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2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62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456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49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77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5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78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32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428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9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81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04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86B5D-880D-ED42-8544-24AE028C2AF6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C63CB-3D0E-FF43-BE39-55003F8EF7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08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s5G9nQTLB0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091" y="0"/>
            <a:ext cx="8458200" cy="2126903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Bernard MT Condensed"/>
                <a:cs typeface="Bernard MT Condensed"/>
              </a:rPr>
              <a:t>What do living things need?</a:t>
            </a:r>
            <a:endParaRPr lang="en-US" sz="6000" dirty="0"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91" y="1477074"/>
            <a:ext cx="3559335" cy="23686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449" y="1623272"/>
            <a:ext cx="3365500" cy="22225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91" y="4543502"/>
            <a:ext cx="5489719" cy="192639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294" y="4269160"/>
            <a:ext cx="1650551" cy="220073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4061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Most importantly...SUN!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 of everything on Earth, the one thing that is needed for all life is the </a:t>
            </a:r>
            <a:r>
              <a:rPr lang="en-US" u="sng" dirty="0" smtClean="0"/>
              <a:t>Sun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Without the </a:t>
            </a:r>
            <a:r>
              <a:rPr lang="en-US" u="sng" dirty="0" smtClean="0"/>
              <a:t>Sun</a:t>
            </a:r>
            <a:r>
              <a:rPr lang="en-US" dirty="0" smtClean="0"/>
              <a:t> there would be no plants...and nothing to eat the plants.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814763"/>
            <a:ext cx="3983550" cy="262683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7041"/>
          <a:stretch/>
        </p:blipFill>
        <p:spPr>
          <a:xfrm>
            <a:off x="5273472" y="3422650"/>
            <a:ext cx="3413327" cy="330278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807956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1. Food: Heterotrophs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5616"/>
            <a:ext cx="8229600" cy="4525963"/>
          </a:xfrm>
        </p:spPr>
        <p:txBody>
          <a:bodyPr/>
          <a:lstStyle/>
          <a:p>
            <a:r>
              <a:rPr lang="en-US" dirty="0" smtClean="0"/>
              <a:t>How do animals get food?</a:t>
            </a:r>
          </a:p>
          <a:p>
            <a:pPr lvl="1"/>
            <a:r>
              <a:rPr lang="en-US" dirty="0" smtClean="0"/>
              <a:t>Get the energy they need by </a:t>
            </a:r>
            <a:r>
              <a:rPr lang="en-US" u="sng" dirty="0" smtClean="0"/>
              <a:t>eating</a:t>
            </a:r>
            <a:r>
              <a:rPr lang="en-US" dirty="0" smtClean="0"/>
              <a:t> other organisms.</a:t>
            </a:r>
          </a:p>
          <a:p>
            <a:pPr lvl="1"/>
            <a:r>
              <a:rPr lang="en-US" dirty="0" smtClean="0"/>
              <a:t>They are called </a:t>
            </a:r>
            <a:r>
              <a:rPr lang="en-US" u="sng" dirty="0" smtClean="0"/>
              <a:t>heterotrophs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r>
              <a:rPr lang="en-US" dirty="0" smtClean="0"/>
              <a:t>Ex: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748" y="3081240"/>
            <a:ext cx="2130255" cy="15996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604" y="2090648"/>
            <a:ext cx="2693196" cy="17904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187" y="4122329"/>
            <a:ext cx="3690716" cy="25927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411" y="4939524"/>
            <a:ext cx="2728789" cy="177553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04197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1. Food: Autotrophs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plants eat? NO</a:t>
            </a:r>
          </a:p>
          <a:p>
            <a:pPr lvl="1"/>
            <a:r>
              <a:rPr lang="en-US" u="sng" dirty="0" smtClean="0"/>
              <a:t>Make</a:t>
            </a:r>
            <a:r>
              <a:rPr lang="en-US" dirty="0" smtClean="0"/>
              <a:t> their OWN food (</a:t>
            </a:r>
            <a:r>
              <a:rPr lang="en-US" u="sng" dirty="0" smtClean="0"/>
              <a:t>glucose</a:t>
            </a:r>
            <a:r>
              <a:rPr lang="en-US" dirty="0" smtClean="0"/>
              <a:t>) using the process of </a:t>
            </a:r>
            <a:r>
              <a:rPr lang="en-US" u="sng" dirty="0" smtClean="0"/>
              <a:t>photosynthesis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Green plants are called </a:t>
            </a:r>
            <a:r>
              <a:rPr lang="en-US" u="sng" dirty="0" smtClean="0"/>
              <a:t>autotrophs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r>
              <a:rPr lang="en-US" dirty="0" smtClean="0"/>
              <a:t>Ex: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735" r="16377"/>
          <a:stretch/>
        </p:blipFill>
        <p:spPr>
          <a:xfrm>
            <a:off x="2292614" y="3859003"/>
            <a:ext cx="3244930" cy="275202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88995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Photosynthesis</a:t>
            </a:r>
            <a:endParaRPr lang="en-US" dirty="0"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84" y="1417638"/>
            <a:ext cx="2908640" cy="500374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078" y="2934778"/>
            <a:ext cx="5228922" cy="189058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526718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1. Food: Decomposers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fungi eat? NO</a:t>
            </a:r>
          </a:p>
          <a:p>
            <a:r>
              <a:rPr lang="en-US" dirty="0" smtClean="0"/>
              <a:t>Fungi (</a:t>
            </a:r>
            <a:r>
              <a:rPr lang="en-US" u="sng" dirty="0" smtClean="0"/>
              <a:t>decomposers</a:t>
            </a:r>
            <a:r>
              <a:rPr lang="en-US" dirty="0" smtClean="0"/>
              <a:t>) break down and “eat” dead or decaying plants/animals.</a:t>
            </a:r>
          </a:p>
          <a:p>
            <a:pPr marL="0" indent="0">
              <a:buNone/>
            </a:pPr>
            <a:r>
              <a:rPr lang="en-US" dirty="0" smtClean="0"/>
              <a:t>Ex: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072698"/>
            <a:ext cx="3517900" cy="23114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65366" y="4178545"/>
            <a:ext cx="5019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-Mushrooms </a:t>
            </a:r>
            <a:r>
              <a:rPr lang="en-US" sz="3600" dirty="0" smtClean="0">
                <a:sym typeface="Wingdings"/>
              </a:rPr>
              <a:t> “flowers”</a:t>
            </a:r>
          </a:p>
          <a:p>
            <a:r>
              <a:rPr lang="en-US" sz="3600" dirty="0" smtClean="0">
                <a:sym typeface="Wingdings"/>
              </a:rPr>
              <a:t>-Fungus in soil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38337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1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2. Air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731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air that we breathe on Earth is:</a:t>
            </a:r>
          </a:p>
          <a:p>
            <a:pPr lvl="1"/>
            <a:r>
              <a:rPr lang="en-US" sz="2400" dirty="0" smtClean="0"/>
              <a:t>78% </a:t>
            </a:r>
            <a:r>
              <a:rPr lang="en-US" sz="2400" u="sng" dirty="0" smtClean="0"/>
              <a:t>nitrogen</a:t>
            </a:r>
            <a:r>
              <a:rPr lang="en-US" sz="2400" dirty="0" smtClean="0"/>
              <a:t> (N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20% </a:t>
            </a:r>
            <a:r>
              <a:rPr lang="en-US" sz="2400" u="sng" dirty="0" smtClean="0"/>
              <a:t>oxygen</a:t>
            </a:r>
            <a:r>
              <a:rPr lang="en-US" sz="2400" dirty="0" smtClean="0"/>
              <a:t> (O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pPr lvl="1"/>
            <a:r>
              <a:rPr lang="en-US" sz="2400" dirty="0" smtClean="0"/>
              <a:t>1% </a:t>
            </a:r>
            <a:r>
              <a:rPr lang="en-US" sz="2400" u="sng" dirty="0" smtClean="0"/>
              <a:t>carbon dioxide</a:t>
            </a:r>
            <a:r>
              <a:rPr lang="en-US" sz="2400" dirty="0" smtClean="0"/>
              <a:t> (CO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)</a:t>
            </a:r>
          </a:p>
          <a:p>
            <a:r>
              <a:rPr lang="en-US" sz="2800" dirty="0" smtClean="0"/>
              <a:t>Humans and animals specifically need </a:t>
            </a:r>
            <a:r>
              <a:rPr lang="en-US" sz="2800" u="sng" dirty="0" smtClean="0"/>
              <a:t>oxygen</a:t>
            </a:r>
            <a:r>
              <a:rPr lang="en-US" sz="2800" dirty="0" smtClean="0"/>
              <a:t> from the air.</a:t>
            </a:r>
          </a:p>
          <a:p>
            <a:r>
              <a:rPr lang="en-US" sz="2800" dirty="0" smtClean="0"/>
              <a:t>Fish get oxygen by </a:t>
            </a:r>
            <a:r>
              <a:rPr lang="en-US" sz="2800" u="sng" dirty="0" smtClean="0"/>
              <a:t>removing it from H</a:t>
            </a:r>
            <a:r>
              <a:rPr lang="en-US" sz="2800" u="sng" baseline="-25000" dirty="0" smtClean="0"/>
              <a:t>2</a:t>
            </a:r>
            <a:r>
              <a:rPr lang="en-US" sz="2800" u="sng" dirty="0" smtClean="0"/>
              <a:t>0 using their gills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103" b="18529"/>
          <a:stretch/>
        </p:blipFill>
        <p:spPr>
          <a:xfrm>
            <a:off x="1804623" y="4549074"/>
            <a:ext cx="3478372" cy="206841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369" y="248038"/>
            <a:ext cx="1871431" cy="278624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781226" y="4449111"/>
            <a:ext cx="2408567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p.s. </a:t>
            </a:r>
            <a:r>
              <a:rPr lang="en-US" sz="2400" dirty="0"/>
              <a:t>A</a:t>
            </a:r>
            <a:r>
              <a:rPr lang="en-US" sz="2400" dirty="0" smtClean="0"/>
              <a:t>naerobes do NOT require oxygen in air to survive (some types of bacteria and parasites)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359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3. Water 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u="sng" dirty="0" smtClean="0"/>
              <a:t>65</a:t>
            </a:r>
            <a:r>
              <a:rPr lang="en-US" dirty="0" smtClean="0"/>
              <a:t>  -  </a:t>
            </a:r>
            <a:r>
              <a:rPr lang="en-US" u="sng" dirty="0" smtClean="0"/>
              <a:t>95</a:t>
            </a:r>
            <a:r>
              <a:rPr lang="en-US" dirty="0" smtClean="0"/>
              <a:t> % of an organism’s body is water!</a:t>
            </a:r>
          </a:p>
          <a:p>
            <a:r>
              <a:rPr lang="en-US" dirty="0" smtClean="0"/>
              <a:t>Most animals get water by </a:t>
            </a:r>
            <a:r>
              <a:rPr lang="en-US" u="sng" dirty="0" smtClean="0"/>
              <a:t>drinking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Plants get water through the </a:t>
            </a:r>
            <a:r>
              <a:rPr lang="en-US" u="sng" dirty="0" smtClean="0"/>
              <a:t>pores</a:t>
            </a:r>
            <a:r>
              <a:rPr lang="en-US" dirty="0" smtClean="0"/>
              <a:t> on their leaves. In addition, </a:t>
            </a:r>
            <a:r>
              <a:rPr lang="en-US" u="sng" dirty="0" smtClean="0"/>
              <a:t>fungi</a:t>
            </a:r>
            <a:r>
              <a:rPr lang="en-US" dirty="0" smtClean="0"/>
              <a:t> on their roots absorb water.</a:t>
            </a:r>
          </a:p>
          <a:p>
            <a:r>
              <a:rPr lang="en-US" dirty="0" smtClean="0"/>
              <a:t>Frogs get water by </a:t>
            </a:r>
            <a:r>
              <a:rPr lang="en-US" u="sng" dirty="0" smtClean="0"/>
              <a:t>absorbing through their skin</a:t>
            </a:r>
            <a:r>
              <a:rPr lang="en-US" dirty="0" smtClean="0"/>
              <a:t> (</a:t>
            </a:r>
            <a:r>
              <a:rPr lang="en-US" u="sng" dirty="0" smtClean="0"/>
              <a:t>worms do too!</a:t>
            </a:r>
            <a:r>
              <a:rPr lang="en-US" dirty="0" smtClean="0"/>
              <a:t>)</a:t>
            </a:r>
          </a:p>
          <a:p>
            <a:r>
              <a:rPr lang="en-US" dirty="0" smtClean="0"/>
              <a:t>A few desert animals get water in </a:t>
            </a:r>
            <a:r>
              <a:rPr lang="en-US" u="sng" dirty="0" smtClean="0"/>
              <a:t>the foods they eat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Some desert people get water by </a:t>
            </a:r>
            <a:r>
              <a:rPr lang="en-US" u="sng" dirty="0" smtClean="0"/>
              <a:t>digging for roots/bulbs underground and grinding them up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>
                <a:hlinkClick r:id="rId2"/>
              </a:rPr>
              <a:t>Digging for Water in Outback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567" y="274637"/>
            <a:ext cx="2381233" cy="13255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131" y="5459030"/>
            <a:ext cx="2329974" cy="133426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626679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4. Proper Temperature: Cold-blooded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COLD-</a:t>
            </a:r>
            <a:r>
              <a:rPr lang="en-US" dirty="0" err="1" smtClean="0"/>
              <a:t>blooded</a:t>
            </a:r>
            <a:r>
              <a:rPr lang="en-US" dirty="0" smtClean="0"/>
              <a:t> animals: body temperature </a:t>
            </a:r>
            <a:r>
              <a:rPr lang="en-US" u="sng" dirty="0" smtClean="0"/>
              <a:t>changes</a:t>
            </a:r>
            <a:r>
              <a:rPr lang="en-US" dirty="0" smtClean="0"/>
              <a:t> with the temperature of the animal’s surroundings.</a:t>
            </a:r>
          </a:p>
          <a:p>
            <a:pPr lvl="1"/>
            <a:r>
              <a:rPr lang="en-US" dirty="0" smtClean="0"/>
              <a:t>Ex: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166" y="2711887"/>
            <a:ext cx="3045014" cy="170520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434" y="3567421"/>
            <a:ext cx="3368600" cy="276374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8166" y="4621834"/>
            <a:ext cx="3045014" cy="200731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359651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Bernard MT Condensed"/>
                <a:cs typeface="Bernard MT Condensed"/>
              </a:rPr>
              <a:t>4. Proper Temperature: Warm-blooded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WARM</a:t>
            </a:r>
            <a:r>
              <a:rPr lang="en-US" dirty="0" err="1" smtClean="0"/>
              <a:t>-blooded</a:t>
            </a:r>
            <a:r>
              <a:rPr lang="en-US" dirty="0" smtClean="0"/>
              <a:t> animals: body temperature stays about the </a:t>
            </a:r>
            <a:r>
              <a:rPr lang="en-US" u="sng" dirty="0" smtClean="0"/>
              <a:t>same</a:t>
            </a:r>
            <a:r>
              <a:rPr lang="en-US" dirty="0" smtClean="0"/>
              <a:t> all of the time and does not change with the surroundings.</a:t>
            </a:r>
          </a:p>
          <a:p>
            <a:r>
              <a:rPr lang="en-US" dirty="0" smtClean="0"/>
              <a:t>Ex: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769" t="3523" r="12670"/>
          <a:stretch/>
        </p:blipFill>
        <p:spPr>
          <a:xfrm>
            <a:off x="552228" y="3790851"/>
            <a:ext cx="3884015" cy="264928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841" y="3312820"/>
            <a:ext cx="2190512" cy="162761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841" y="5218674"/>
            <a:ext cx="2190512" cy="141911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1022" y="4206956"/>
            <a:ext cx="1872978" cy="146694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947966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369</Words>
  <Application>Microsoft Macintosh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What do living things need?</vt:lpstr>
      <vt:lpstr>1. Food: Heterotrophs</vt:lpstr>
      <vt:lpstr>1. Food: Autotrophs</vt:lpstr>
      <vt:lpstr>Photosynthesis</vt:lpstr>
      <vt:lpstr>1. Food: Decomposers</vt:lpstr>
      <vt:lpstr>2. Air</vt:lpstr>
      <vt:lpstr>3. Water </vt:lpstr>
      <vt:lpstr>4. Proper Temperature: Cold-blooded</vt:lpstr>
      <vt:lpstr>4. Proper Temperature: Warm-blooded</vt:lpstr>
      <vt:lpstr>Most importantly...SUN!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living things need?</dc:title>
  <dc:creator>Jillian Boisse</dc:creator>
  <cp:lastModifiedBy>Jillian Boisse</cp:lastModifiedBy>
  <cp:revision>8</cp:revision>
  <dcterms:created xsi:type="dcterms:W3CDTF">2014-11-19T21:44:14Z</dcterms:created>
  <dcterms:modified xsi:type="dcterms:W3CDTF">2014-11-19T23:04:48Z</dcterms:modified>
</cp:coreProperties>
</file>